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" name="Shape 17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Shape 47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Genetically Modified Crops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Justin, Michael, Jessenia, Hina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1977: </a:t>
            </a:r>
            <a:r>
              <a:rPr lang="en"/>
              <a:t>Frederick Sanger developed a way to allow scientist to read the nucleotide sequence of a DNA molecule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1980: </a:t>
            </a:r>
            <a:r>
              <a:rPr lang="en"/>
              <a:t>The first genetically modified mouse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1983: </a:t>
            </a:r>
            <a:r>
              <a:rPr lang="en"/>
              <a:t>Kary Mullis developed a way to reproduce bits of DNA faster than ever; she won a Nobel Prize for this in 1993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1980’s-1990’s: </a:t>
            </a:r>
            <a:r>
              <a:rPr lang="en"/>
              <a:t>China sells the first genetically modified crops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1990: </a:t>
            </a:r>
            <a:r>
              <a:rPr lang="en"/>
              <a:t>Chymosin from a genetically modified source was used to make hard cheese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690" y="11524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/>
              <a:t>1993: </a:t>
            </a:r>
            <a:r>
              <a:rPr lang="en"/>
              <a:t>FDA approves the use of Bovine somatotropin, a hormone used to increase milk production in cows, for commercial use</a:t>
            </a:r>
          </a:p>
          <a:p>
            <a:pPr rtl="0">
              <a:spcBef>
                <a:spcPts val="0"/>
              </a:spcBef>
              <a:buNone/>
            </a:pPr>
            <a:r>
              <a:rPr b="1" lang="en"/>
              <a:t>1994: </a:t>
            </a:r>
            <a:r>
              <a:rPr lang="en"/>
              <a:t>Genetically modified crops, </a:t>
            </a:r>
            <a:r>
              <a:rPr lang="en">
                <a:highlight>
                  <a:srgbClr val="FFFFFF"/>
                </a:highlight>
              </a:rPr>
              <a:t>Flavr Savr tomato,</a:t>
            </a:r>
            <a:r>
              <a:rPr lang="en"/>
              <a:t> begin to sell throughout the United States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Exactly IS A Genetically Modified Crop?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plant may have undesirable weakness to temperature or disease.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Editing a plant by adding DNA of another plant, bacteria or virus.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changed plant obtains the benefit of new characteristics.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New plant can resist disease or produce increased yields.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Pros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311700" y="1266325"/>
            <a:ext cx="8520599" cy="370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Plants produce their own pesticides increasing resistance to pests.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GMC’s can be modified to increase resistance to disease/fungus.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Better environmental adaptation to less-than-optimal climates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Stronger resistance to herbicides, allowing easier killing of weeds in crops.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Can be modified to have increased nutritional value.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Plants can be modified to produce pharmaceutical medicines for easy distribution.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Can be modified to increase production of fruits and vegetables.</a:t>
            </a:r>
          </a:p>
          <a:p>
            <a:pPr indent="-29845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  <a:buChar char="●"/>
            </a:pPr>
            <a:r>
              <a:rPr lang="en">
                <a:solidFill>
                  <a:srgbClr val="000000"/>
                </a:solidFill>
              </a:rPr>
              <a:t>Drought tolerant plants reduce strain on water resources.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266325"/>
            <a:ext cx="8520599" cy="116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</a:pPr>
            <a:r>
              <a:rPr lang="en">
                <a:solidFill>
                  <a:srgbClr val="000000"/>
                </a:solidFill>
              </a:rPr>
              <a:t>Allow farmers to gain more yield from the same area.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1111"/>
              <a:buFont typeface="Arial"/>
            </a:pPr>
            <a:r>
              <a:rPr lang="en">
                <a:solidFill>
                  <a:srgbClr val="000000"/>
                </a:solidFill>
              </a:rPr>
              <a:t>Modifications can be made as new needs arise, which is not possible with traditional breeding methods.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258" y="2505924"/>
            <a:ext cx="5749140" cy="252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25277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Harm to kidneys, liver, heart, and other organs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does not require GMO foods to be labeled as such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Could cause new allergies and hurt effects of antibiotics (no studies confirm this)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Rise of “superweeds’: crops built to survive weed killers could breed with weeds, would have to use more + stronger pesticides to keep it under control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 (cont.)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 Pesticide-Producing Crops: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toxic to harless non-target species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toxic to beneficial insects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threat to soil ecosystems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risk for aquatic life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pests fill in where old ones die</a:t>
            </a:r>
          </a:p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GM Herbicide Tolerant (HT) Crops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toxic effects of herbicides on ecosystems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increased weed tolerance to herbicide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Cons (cont.)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 on Health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unknown if GM crops safe for human or animal consumption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independent scientific studies on safety of GM crops are severely lacking; tendency fot studies conducted by researchers w/ affliations to GM industry to give favorable results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have more potential to cause allergenic reactions than conventional crops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of Cry1Ab toxin may be dangerous for pregnant woman</a:t>
            </a:r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Roundup may be toxic to mammals; could interfere with hormones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